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B6F"/>
    <a:srgbClr val="BA3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/>
    <p:restoredTop sz="94558"/>
  </p:normalViewPr>
  <p:slideViewPr>
    <p:cSldViewPr snapToGrid="0">
      <p:cViewPr varScale="1">
        <p:scale>
          <a:sx n="121" d="100"/>
          <a:sy n="121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401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717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6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solidFill>
                  <a:srgbClr val="BA328D"/>
                </a:solidFill>
                <a:latin typeface="ITC Avant Garde Std XLt" panose="020B0302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382B6F"/>
                </a:solidFill>
                <a:latin typeface="ITC Avant Garde Std Bk" panose="020B0502020202020204" pitchFamily="34" charset="77"/>
              </a:defRPr>
            </a:lvl1pPr>
            <a:lvl2pPr>
              <a:defRPr b="0" i="0">
                <a:solidFill>
                  <a:srgbClr val="382B6F"/>
                </a:solidFill>
                <a:latin typeface="ITC Avant Garde Std Bk" panose="020B0502020202020204" pitchFamily="34" charset="77"/>
              </a:defRPr>
            </a:lvl2pPr>
            <a:lvl3pPr>
              <a:defRPr b="0" i="0">
                <a:solidFill>
                  <a:srgbClr val="382B6F"/>
                </a:solidFill>
                <a:latin typeface="ITC Avant Garde Std Bk" panose="020B0502020202020204" pitchFamily="34" charset="77"/>
              </a:defRPr>
            </a:lvl3pPr>
            <a:lvl4pPr>
              <a:defRPr b="0" i="0">
                <a:solidFill>
                  <a:srgbClr val="382B6F"/>
                </a:solidFill>
                <a:latin typeface="ITC Avant Garde Std Bk" panose="020B0502020202020204" pitchFamily="34" charset="77"/>
              </a:defRPr>
            </a:lvl4pPr>
            <a:lvl5pPr>
              <a:defRPr b="0" i="0">
                <a:solidFill>
                  <a:srgbClr val="382B6F"/>
                </a:solidFill>
                <a:latin typeface="ITC Avant Garde Std Bk" panose="020B0502020202020204" pitchFamily="34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593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928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298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804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4400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4675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1333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1656-B6FD-0642-973B-C23DA57FD3EC}" type="datetimeFigureOut">
              <a:rPr lang="en-BE" smtClean="0"/>
              <a:t>12/01/2026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501-4D2B-A848-8C14-6EA748D7CD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775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</a:t>
            </a:r>
            <a:r>
              <a:rPr lang="en-GB" sz="1050" b="1"/>
              <a:t>sfbc-asso</a:t>
            </a:r>
            <a:r>
              <a:rPr lang="en-GB"/>
              <a:t>.fr</a:t>
            </a:r>
            <a:endParaRPr lang="en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b="1"/>
              <a:t>Mercure Lyon Centre Château Perrache</a:t>
            </a:r>
          </a:p>
          <a:p>
            <a:r>
              <a:rPr lang="en-GB"/>
              <a:t>Cours de Verdun-Rambaud,12 – 69002 LYON</a:t>
            </a:r>
            <a:endParaRPr lang="en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14 </a:t>
            </a:r>
            <a:r>
              <a:rPr lang="en-GB" b="1"/>
              <a:t>MARS</a:t>
            </a:r>
            <a:r>
              <a:rPr lang="en-GB"/>
              <a:t> 2025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8790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BA328D"/>
          </a:solidFill>
          <a:latin typeface="ITC Avant Garde Std XLt" panose="020B0302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82B6F"/>
          </a:solidFill>
          <a:latin typeface="ITC Avant Garde Std Bk" panose="020B0502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of a city with buildings and a body of water&#10;&#10;AI-generated content may be incorrect.">
            <a:extLst>
              <a:ext uri="{FF2B5EF4-FFF2-40B4-BE49-F238E27FC236}">
                <a16:creationId xmlns:a16="http://schemas.microsoft.com/office/drawing/2014/main" id="{07661942-1F87-116E-C43A-BDA80B8FB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ADF1-626C-9362-80C3-DD674296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05F36-DFA4-FD1B-B1A3-FA7CA7271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495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ITC Avant Garde Std Bk</vt:lpstr>
      <vt:lpstr>ITC Avant Garde Std XLt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7</cp:revision>
  <dcterms:created xsi:type="dcterms:W3CDTF">2024-06-20T06:50:06Z</dcterms:created>
  <dcterms:modified xsi:type="dcterms:W3CDTF">2026-01-12T10:19:35Z</dcterms:modified>
</cp:coreProperties>
</file>