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F"/>
    <a:srgbClr val="BA3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3"/>
    <p:restoredTop sz="94540"/>
  </p:normalViewPr>
  <p:slideViewPr>
    <p:cSldViewPr snapToGrid="0">
      <p:cViewPr varScale="1">
        <p:scale>
          <a:sx n="114" d="100"/>
          <a:sy n="114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401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176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63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0" i="0">
                <a:solidFill>
                  <a:srgbClr val="BA328D"/>
                </a:solidFill>
                <a:latin typeface="ITC Avant Garde Std XLt" panose="020B0302020202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1pPr>
            <a:lvl2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2pPr>
            <a:lvl3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3pPr>
            <a:lvl4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4pPr>
            <a:lvl5pPr>
              <a:defRPr b="0" i="0">
                <a:solidFill>
                  <a:srgbClr val="382B6F"/>
                </a:solidFill>
                <a:latin typeface="ITC Avant Garde Std Bk" panose="020B0502020202020204" pitchFamily="34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5938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9286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8298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8040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4400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67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133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3775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</a:t>
            </a:r>
            <a:r>
              <a:rPr lang="en-GB" sz="1050" b="1"/>
              <a:t>sfbc-asso</a:t>
            </a:r>
            <a:r>
              <a:rPr lang="en-GB"/>
              <a:t>.fr</a:t>
            </a:r>
            <a:endParaRPr lang="en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b="1"/>
              <a:t>Mercure Lyon Centre Château Perrache</a:t>
            </a:r>
          </a:p>
          <a:p>
            <a:r>
              <a:rPr lang="en-GB"/>
              <a:t>Cours de Verdun-Rambaud,12 – 69002 LYON</a:t>
            </a:r>
            <a:endParaRPr lang="en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14 </a:t>
            </a:r>
            <a:r>
              <a:rPr lang="en-GB" b="1"/>
              <a:t>MARS</a:t>
            </a:r>
            <a:r>
              <a:rPr lang="en-GB"/>
              <a:t> 2025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68790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rgbClr val="BA328D"/>
          </a:solidFill>
          <a:latin typeface="ITC Avant Garde Std XLt" panose="020B0302020202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sphere with purple text&#10;&#10;AI-generated content may be incorrect.">
            <a:extLst>
              <a:ext uri="{FF2B5EF4-FFF2-40B4-BE49-F238E27FC236}">
                <a16:creationId xmlns:a16="http://schemas.microsoft.com/office/drawing/2014/main" id="{F2AD17A1-0C78-C79A-9A27-ECC8B0F5B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Avant Garde Std Bk</vt:lpstr>
      <vt:lpstr>ITC Avant Garde Std XLt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Dejan Ilic</cp:lastModifiedBy>
  <cp:revision>6</cp:revision>
  <dcterms:created xsi:type="dcterms:W3CDTF">2024-06-20T06:50:06Z</dcterms:created>
  <dcterms:modified xsi:type="dcterms:W3CDTF">2025-02-10T08:49:45Z</dcterms:modified>
</cp:coreProperties>
</file>