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B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82B6F"/>
    <a:srgbClr val="BA328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617"/>
    <p:restoredTop sz="94540"/>
  </p:normalViewPr>
  <p:slideViewPr>
    <p:cSldViewPr snapToGrid="0">
      <p:cViewPr varScale="1">
        <p:scale>
          <a:sx n="114" d="100"/>
          <a:sy n="114" d="100"/>
        </p:scale>
        <p:origin x="84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624763-257D-EC1C-5DD6-D1BC22C24D2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B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250C2D7-D034-A6A3-DC51-45B7CCBF0A8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B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24EEE3-2FE7-6B1E-0548-661DF3C4E6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E1656-B6FD-0642-973B-C23DA57FD3EC}" type="datetimeFigureOut">
              <a:rPr lang="en-BE" smtClean="0"/>
              <a:t>10/02/2025</a:t>
            </a:fld>
            <a:endParaRPr lang="en-B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0E6311-F103-0C8D-B655-6629A30326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BFB78D9-E9C1-0615-EDE9-9ECD84EDD7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6D501-4D2B-A848-8C14-6EA748D7CD09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7384620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89E689-1C02-7AFA-D739-5E0D361DDA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B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799BCB0-D8A8-A473-EFEB-2B6BC780C17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B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8154BC-59DB-8B1E-2901-99DE35560A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E1656-B6FD-0642-973B-C23DA57FD3EC}" type="datetimeFigureOut">
              <a:rPr lang="en-BE" smtClean="0"/>
              <a:t>10/02/2025</a:t>
            </a:fld>
            <a:endParaRPr lang="en-B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A40633-2117-D003-B22B-6D538F59DB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B61699-8B67-61D3-D137-BBD6E39F8F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6D501-4D2B-A848-8C14-6EA748D7CD09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26458177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69BD74D-BD73-BEAB-6B7F-F75A5C0ED2A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B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79CE4AE-1F78-EB1D-2FE5-C667AA67D80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B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B5E917-3A7F-A2AD-EFA7-D762DB97BA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E1656-B6FD-0642-973B-C23DA57FD3EC}" type="datetimeFigureOut">
              <a:rPr lang="en-BE" smtClean="0"/>
              <a:t>10/02/2025</a:t>
            </a:fld>
            <a:endParaRPr lang="en-B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0354B1-1ACC-091E-C2F0-84FDE51124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A8770C-D598-43A3-F313-C3E3FCB17E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6D501-4D2B-A848-8C14-6EA748D7CD09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4483243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FE1603-E13E-2D70-D526-F416D628C3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B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DE4137-4810-E2F5-2A26-EDB9B6F8E9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B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5C79B05-2F38-992A-45DC-49C21FF97E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E1656-B6FD-0642-973B-C23DA57FD3EC}" type="datetimeFigureOut">
              <a:rPr lang="en-BE" smtClean="0"/>
              <a:t>10/02/2025</a:t>
            </a:fld>
            <a:endParaRPr lang="en-B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DB6F30-5CB8-A04E-BB19-366895834D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BF707F-324A-3F34-6D14-564A77F9D4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6D501-4D2B-A848-8C14-6EA748D7CD09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30369821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BC1084-DD10-32DD-8917-DA24C909B0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B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F7D661D-5C8C-9ECC-BD91-E73ACF5566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841644-0D3A-8525-8880-BEAEF384EB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E1656-B6FD-0642-973B-C23DA57FD3EC}" type="datetimeFigureOut">
              <a:rPr lang="en-BE" smtClean="0"/>
              <a:t>10/02/2025</a:t>
            </a:fld>
            <a:endParaRPr lang="en-B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5F38DF-3C48-0BD3-05DC-13F73D10F5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4D4E15-0FBB-7FB1-D666-8DC1C3C8BE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6D501-4D2B-A848-8C14-6EA748D7CD09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18200946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7A72AD-3EA5-AE56-3128-4AC3C5ED02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B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6BFA13-31C2-7536-5B1F-D3E6890EA1D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B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2AE4539-1885-3714-1812-B3F71EA8E5F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B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5DAB05D-5732-39DE-C489-0AF45EC020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E1656-B6FD-0642-973B-C23DA57FD3EC}" type="datetimeFigureOut">
              <a:rPr lang="en-BE" smtClean="0"/>
              <a:t>10/02/2025</a:t>
            </a:fld>
            <a:endParaRPr lang="en-B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5FFEECC-7B99-4B77-A9A6-CBAD255B0B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2BA6F4F-188A-4060-AEDF-276B516BA1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6D501-4D2B-A848-8C14-6EA748D7CD09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24632483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C8D065-08DD-256F-293F-526C181893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B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BDB340C-C78B-1AA5-E076-A800E8C0F9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92916AC-1899-85B3-0455-A0C41BBD66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B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6FBB676-6E0A-7716-C8FE-39C414AD9BD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8DD04F7-2909-7843-B748-1228CB32F21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B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A5C550F-D163-481D-4780-7E8189639C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E1656-B6FD-0642-973B-C23DA57FD3EC}" type="datetimeFigureOut">
              <a:rPr lang="en-BE" smtClean="0"/>
              <a:t>10/02/2025</a:t>
            </a:fld>
            <a:endParaRPr lang="en-B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60BD8A4-B2F2-4D78-E355-113370EF38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93BAFFB-D3B6-7A91-C8B9-F18AB5AB00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6D501-4D2B-A848-8C14-6EA748D7CD09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32043331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81E735-8779-3EDC-F53A-C08CF24050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B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264E2D7-9DAA-4C63-6814-0153936243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E1656-B6FD-0642-973B-C23DA57FD3EC}" type="datetimeFigureOut">
              <a:rPr lang="en-BE" smtClean="0"/>
              <a:t>10/02/2025</a:t>
            </a:fld>
            <a:endParaRPr lang="en-B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DC140EB-6F63-3EEC-951F-88E5E9B3D4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550C8A0-2274-4D62-9EC0-B05FA94496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6D501-4D2B-A848-8C14-6EA748D7CD09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16836014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BB03F3B-E6D6-D043-8FBD-FE4437A34B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E1656-B6FD-0642-973B-C23DA57FD3EC}" type="datetimeFigureOut">
              <a:rPr lang="en-BE" smtClean="0"/>
              <a:t>10/02/2025</a:t>
            </a:fld>
            <a:endParaRPr lang="en-B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14FC4F8-DEFB-9585-1750-89CBA662D5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D6491B8-CC8C-F64A-3177-79CC43723B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6D501-4D2B-A848-8C14-6EA748D7CD09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36984675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F1A09F-B5AC-0FC8-2F72-A1E0FA6A3F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B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D311A8-F390-C857-D84E-3E19AA04E4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B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CCA6AB2-F53F-CDF7-6120-3D2E6928CF3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57FD54A-CE13-9E2E-2E50-8091B567A7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E1656-B6FD-0642-973B-C23DA57FD3EC}" type="datetimeFigureOut">
              <a:rPr lang="en-BE" smtClean="0"/>
              <a:t>10/02/2025</a:t>
            </a:fld>
            <a:endParaRPr lang="en-B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6180D16-3CAD-DB43-1BE5-2F83D89728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5913FDF-465C-BBB4-E518-8866111D0C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6D501-4D2B-A848-8C14-6EA748D7CD09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37581994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37F896-B06C-061D-2309-F40769D0D5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B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33AAB75-66CB-13BB-A326-817DFB96550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B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3E60BEC-72D6-32F3-21C9-83D1A39E7FF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A3DE6F8-8A44-D270-2F3F-7759768ECD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E1656-B6FD-0642-973B-C23DA57FD3EC}" type="datetimeFigureOut">
              <a:rPr lang="en-BE" smtClean="0"/>
              <a:t>10/02/2025</a:t>
            </a:fld>
            <a:endParaRPr lang="en-B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D861E98-14FF-BDAC-DAA8-A388DB5CC7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360F37D-4ECD-8949-2CBB-441D29770D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6D501-4D2B-A848-8C14-6EA748D7CD09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3070063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1681720-2D61-F7DA-C268-00E4C8D48C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dirty="0"/>
              <a:t>Click to edit Master title style</a:t>
            </a:r>
            <a:endParaRPr lang="en-BE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8ACA56D-952E-75E8-3AFB-B657946738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BE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AF2CD02-5255-0322-3E19-6C7920C226D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rgbClr val="BA328D"/>
                </a:solidFill>
                <a:latin typeface="ITC Avant Garde Std Bk" panose="020B0502020202020204" pitchFamily="34" charset="77"/>
              </a:defRPr>
            </a:lvl1pPr>
          </a:lstStyle>
          <a:p>
            <a:r>
              <a:rPr lang="en-GB" dirty="0" err="1"/>
              <a:t>www.</a:t>
            </a:r>
            <a:r>
              <a:rPr lang="en-GB" sz="1400" b="1" dirty="0" err="1"/>
              <a:t>sfbc-asso</a:t>
            </a:r>
            <a:r>
              <a:rPr lang="en-GB" dirty="0" err="1"/>
              <a:t>.fr</a:t>
            </a:r>
            <a:endParaRPr lang="en-BE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980FC5-FF66-D9B1-3025-7AC0A766E87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tint val="75000"/>
                  </a:schemeClr>
                </a:solidFill>
                <a:latin typeface="ITC Avant Garde Std Bk" panose="020B0502020202020204" pitchFamily="34" charset="77"/>
              </a:defRPr>
            </a:lvl1pPr>
          </a:lstStyle>
          <a:p>
            <a:r>
              <a:rPr lang="en-GB" b="1" dirty="0"/>
              <a:t>Mercure Lyon Centre Château </a:t>
            </a:r>
            <a:r>
              <a:rPr lang="en-GB" b="1" dirty="0" err="1"/>
              <a:t>Perrache</a:t>
            </a:r>
            <a:endParaRPr lang="en-GB" b="1" dirty="0"/>
          </a:p>
          <a:p>
            <a:r>
              <a:rPr lang="en-GB" dirty="0" err="1"/>
              <a:t>Cours</a:t>
            </a:r>
            <a:r>
              <a:rPr lang="en-GB" dirty="0"/>
              <a:t> de Verdun-Rambaud,12 – 69002 LYON</a:t>
            </a:r>
            <a:endParaRPr lang="en-BE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D2B8FD-F8BB-478D-1064-D2CC9A80784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382B6F"/>
                </a:solidFill>
                <a:latin typeface="ITC Avant Garde Std Bk" panose="020B0502020202020204" pitchFamily="34" charset="77"/>
              </a:defRPr>
            </a:lvl1pPr>
          </a:lstStyle>
          <a:p>
            <a:r>
              <a:rPr lang="en-GB" dirty="0"/>
              <a:t>14 </a:t>
            </a:r>
            <a:r>
              <a:rPr lang="en-GB" b="1" dirty="0"/>
              <a:t>MARS</a:t>
            </a:r>
            <a:r>
              <a:rPr lang="en-GB" dirty="0"/>
              <a:t> 2025</a:t>
            </a:r>
            <a:endParaRPr lang="en-BE" dirty="0"/>
          </a:p>
        </p:txBody>
      </p:sp>
    </p:spTree>
    <p:extLst>
      <p:ext uri="{BB962C8B-B14F-4D97-AF65-F5344CB8AC3E}">
        <p14:creationId xmlns:p14="http://schemas.microsoft.com/office/powerpoint/2010/main" val="40509918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b="0" i="0" kern="1200">
          <a:solidFill>
            <a:srgbClr val="BA328D"/>
          </a:solidFill>
          <a:latin typeface="ITC Avant Garde Std XLt" panose="020B0302020202020204" pitchFamily="34" charset="77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rgbClr val="382B6F"/>
          </a:solidFill>
          <a:latin typeface="ITC Avant Garde Std Bk" panose="020B0502020202020204" pitchFamily="34" charset="77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rgbClr val="382B6F"/>
          </a:solidFill>
          <a:latin typeface="ITC Avant Garde Std Bk" panose="020B0502020202020204" pitchFamily="34" charset="77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rgbClr val="382B6F"/>
          </a:solidFill>
          <a:latin typeface="ITC Avant Garde Std Bk" panose="020B0502020202020204" pitchFamily="34" charset="77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382B6F"/>
          </a:solidFill>
          <a:latin typeface="ITC Avant Garde Std Bk" panose="020B0502020202020204" pitchFamily="34" charset="77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382B6F"/>
          </a:solidFill>
          <a:latin typeface="ITC Avant Garde Std Bk" panose="020B0502020202020204" pitchFamily="34" charset="77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9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4" name="Picture 3" descr="A white and purple poster&#10;&#10;AI-generated content may be incorrect.">
            <a:extLst>
              <a:ext uri="{FF2B5EF4-FFF2-40B4-BE49-F238E27FC236}">
                <a16:creationId xmlns:a16="http://schemas.microsoft.com/office/drawing/2014/main" id="{AA5345E8-071F-0422-4E09-372E093F976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2413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0</Words>
  <Application>Microsoft Macintosh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ITC Avant Garde Std Bk</vt:lpstr>
      <vt:lpstr>ITC Avant Garde Std XLt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Humacom Dejan ILIC</dc:creator>
  <cp:lastModifiedBy>Dejan Ilic</cp:lastModifiedBy>
  <cp:revision>5</cp:revision>
  <dcterms:created xsi:type="dcterms:W3CDTF">2024-06-20T06:50:06Z</dcterms:created>
  <dcterms:modified xsi:type="dcterms:W3CDTF">2025-02-10T08:49:07Z</dcterms:modified>
</cp:coreProperties>
</file>